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4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5E96C5-8655-4922-8B40-9E66F2112168}" type="datetimeFigureOut">
              <a:rPr lang="en-US" smtClean="0"/>
              <a:pPr/>
              <a:t>5/1/2020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87FDB3-34C5-44B1-83BB-55B1BD594A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5E96C5-8655-4922-8B40-9E66F2112168}"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7FDB3-34C5-44B1-83BB-55B1BD594A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5E96C5-8655-4922-8B40-9E66F2112168}"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7FDB3-34C5-44B1-83BB-55B1BD594A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5E96C5-8655-4922-8B40-9E66F2112168}"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7FDB3-34C5-44B1-83BB-55B1BD594A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5E96C5-8655-4922-8B40-9E66F2112168}"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7FDB3-34C5-44B1-83BB-55B1BD594A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5E96C5-8655-4922-8B40-9E66F2112168}"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7FDB3-34C5-44B1-83BB-55B1BD594A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5E96C5-8655-4922-8B40-9E66F2112168}"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7FDB3-34C5-44B1-83BB-55B1BD594A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5E96C5-8655-4922-8B40-9E66F2112168}"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87FDB3-34C5-44B1-83BB-55B1BD594A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E96C5-8655-4922-8B40-9E66F2112168}"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87FDB3-34C5-44B1-83BB-55B1BD594A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5E96C5-8655-4922-8B40-9E66F2112168}"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7FDB3-34C5-44B1-83BB-55B1BD594A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5E96C5-8655-4922-8B40-9E66F2112168}"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D87FDB3-34C5-44B1-83BB-55B1BD594A6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5E96C5-8655-4922-8B40-9E66F2112168}" type="datetimeFigureOut">
              <a:rPr lang="en-US" smtClean="0"/>
              <a:pPr/>
              <a:t>5/1/2020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87FDB3-34C5-44B1-83BB-55B1BD594A6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YBiNv4GeS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Грађанско васпитање</a:t>
            </a:r>
            <a:endParaRPr lang="en-US" dirty="0"/>
          </a:p>
        </p:txBody>
      </p:sp>
      <p:sp>
        <p:nvSpPr>
          <p:cNvPr id="3" name="Subtitle 2"/>
          <p:cNvSpPr>
            <a:spLocks noGrp="1"/>
          </p:cNvSpPr>
          <p:nvPr>
            <p:ph type="subTitle" idx="1"/>
          </p:nvPr>
        </p:nvSpPr>
        <p:spPr/>
        <p:txBody>
          <a:bodyPr/>
          <a:lstStyle/>
          <a:p>
            <a:r>
              <a:rPr lang="sr-Cyrl-RS" dirty="0" smtClean="0"/>
              <a:t>                     3. разред</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Добро дрво</a:t>
            </a:r>
            <a:endParaRPr lang="en-US" dirty="0"/>
          </a:p>
        </p:txBody>
      </p:sp>
      <p:sp>
        <p:nvSpPr>
          <p:cNvPr id="3" name="Content Placeholder 2"/>
          <p:cNvSpPr>
            <a:spLocks noGrp="1"/>
          </p:cNvSpPr>
          <p:nvPr>
            <p:ph idx="1"/>
          </p:nvPr>
        </p:nvSpPr>
        <p:spPr/>
        <p:txBody>
          <a:bodyPr/>
          <a:lstStyle/>
          <a:p>
            <a:r>
              <a:rPr lang="ru-RU" dirty="0" smtClean="0"/>
              <a:t>Циљ: Размена о праву на живот, и међусобној повезаности свих живих бића;</a:t>
            </a:r>
          </a:p>
          <a:p>
            <a:r>
              <a:rPr lang="ru-RU" dirty="0" smtClean="0"/>
              <a:t> о одговорности и бризи за биљни свет.</a:t>
            </a:r>
          </a:p>
          <a:p>
            <a:pPr>
              <a:buNone/>
            </a:pPr>
            <a:r>
              <a:rPr lang="ru-RU"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Прича ,,Добро дрво’’</a:t>
            </a:r>
            <a:endParaRPr lang="en-US" dirty="0"/>
          </a:p>
        </p:txBody>
      </p:sp>
      <p:sp>
        <p:nvSpPr>
          <p:cNvPr id="3" name="Content Placeholder 2"/>
          <p:cNvSpPr>
            <a:spLocks noGrp="1"/>
          </p:cNvSpPr>
          <p:nvPr>
            <p:ph idx="1"/>
          </p:nvPr>
        </p:nvSpPr>
        <p:spPr/>
        <p:txBody>
          <a:bodyPr/>
          <a:lstStyle/>
          <a:p>
            <a:r>
              <a:rPr lang="sr-Cyrl-CS" dirty="0" smtClean="0"/>
              <a:t>И тако, било једном једно дрво и волело једног дечака. Дечак му је долазио сваког дана и скупљао лист по лист и плео лишће у круну и као краљ шуме шумом се шетао. Или би се уза стабло успентрао и на грану засео и јабуке јео у сласт. Понекад су се играли жмурке. А кад би се уморио, заспао би у његовом хладу. Дечак је дрво волео много, врло много. И дрво бејаше срећно. Протицало је време. И дечак поодрасте. Дрво је све чешће самовало.</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2.</a:t>
            </a:r>
            <a:endParaRPr lang="en-US" dirty="0"/>
          </a:p>
        </p:txBody>
      </p:sp>
      <p:sp>
        <p:nvSpPr>
          <p:cNvPr id="3" name="Content Placeholder 2"/>
          <p:cNvSpPr>
            <a:spLocks noGrp="1"/>
          </p:cNvSpPr>
          <p:nvPr>
            <p:ph idx="1"/>
          </p:nvPr>
        </p:nvSpPr>
        <p:spPr/>
        <p:txBody>
          <a:bodyPr>
            <a:normAutofit lnSpcReduction="10000"/>
          </a:bodyPr>
          <a:lstStyle/>
          <a:p>
            <a:r>
              <a:rPr lang="ru-RU" dirty="0" smtClean="0"/>
              <a:t>Једног дана дечак се појави и дрво му рече: "Хајде, Дечаче, попни се уза стабло, објаши ми грану, наједи се јабука, у хладу мом се поиграј, и срећан буди поново". "Порастао сам, и нисам више за пентрање, нити за игру", рече дечак. "Хоћу да купујем ствари, да се забављам! Пара ми треба! Ако имаш, пара ми дај". "Жао ми је", рече дрво, "то немам. Све што имам, то су листови и јабуке. Побери моје јабуке, Дечаче, однеси их у град, и продај. Тако ћеш доћи до новаца и бићеш срећан". На то се дечак попне на дрво, отресе јабуке и у град их однесе.  И дрво је било срећно.</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3.</a:t>
            </a:r>
            <a:endParaRPr lang="en-US" dirty="0"/>
          </a:p>
        </p:txBody>
      </p:sp>
      <p:sp>
        <p:nvSpPr>
          <p:cNvPr id="3" name="Content Placeholder 2"/>
          <p:cNvSpPr>
            <a:spLocks noGrp="1"/>
          </p:cNvSpPr>
          <p:nvPr>
            <p:ph idx="1"/>
          </p:nvPr>
        </p:nvSpPr>
        <p:spPr/>
        <p:txBody>
          <a:bodyPr>
            <a:normAutofit fontScale="92500" lnSpcReduction="10000"/>
          </a:bodyPr>
          <a:lstStyle/>
          <a:p>
            <a:r>
              <a:rPr lang="ru-RU" dirty="0" smtClean="0"/>
              <a:t> И опет су године пролазиле а дечак се није појављивао... Дрво је туговало. Док једног дана, опет, дечак не изби преда њ, и дрво задрхта од радости и рече: "Хајде, Дечаче, уз дебло се успентрај, гране ми ногама објаши и уживај, к'о некад". "Журим се, немам времена по дрвећу да се пентрам", прозбори дечак. "Хтео бих кућу да скућим", рече. "Гнездашце топло, удобно, са женом и са дечицом. Сад ми је кућа потребна". "То немам", дрво ће, "кућа ми гора чарна, зелена. Можеш ми гране посећи, па од њих кућу начини. То ће те усрећити". Дечак посече гране с дрвета и однесе их дом себи да изгради. И дрво беше срећно.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4.</a:t>
            </a:r>
            <a:endParaRPr lang="en-US" dirty="0"/>
          </a:p>
        </p:txBody>
      </p:sp>
      <p:sp>
        <p:nvSpPr>
          <p:cNvPr id="3" name="Content Placeholder 2"/>
          <p:cNvSpPr>
            <a:spLocks noGrp="1"/>
          </p:cNvSpPr>
          <p:nvPr>
            <p:ph idx="1"/>
          </p:nvPr>
        </p:nvSpPr>
        <p:spPr/>
        <p:txBody>
          <a:bodyPr>
            <a:normAutofit lnSpcReduction="10000"/>
          </a:bodyPr>
          <a:lstStyle/>
          <a:p>
            <a:r>
              <a:rPr lang="ru-RU" dirty="0" smtClean="0"/>
              <a:t>Опет су пролазиле године, а од дечака ни трага ни гласа. Кад, најзад, однекуд искрсну, дрво се толико обрадова те реч није могло да изусти. "Ходи, Дечаче", прошапта, "дођи и поиграј се". "Стар сам и тужан да бих се играо", рече дечак.’’Да ми је сад каква лађа, да отпловим на њој далеко, далеко одавде. Да немаш ти какву лађу"? "Посеци ми дебло, од њега лађу себи истеши", дрво му рече. "Потом исплови на море, и нек ти је са срећом". Дечак посече дебло, начини лађу, и отплови. И дрво је било срећно... ал' не баш сасвим, истински.</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5.</a:t>
            </a:r>
            <a:endParaRPr lang="en-US" dirty="0"/>
          </a:p>
        </p:txBody>
      </p:sp>
      <p:sp>
        <p:nvSpPr>
          <p:cNvPr id="3" name="Content Placeholder 2"/>
          <p:cNvSpPr>
            <a:spLocks noGrp="1"/>
          </p:cNvSpPr>
          <p:nvPr>
            <p:ph idx="1"/>
          </p:nvPr>
        </p:nvSpPr>
        <p:spPr/>
        <p:txBody>
          <a:bodyPr>
            <a:normAutofit fontScale="77500" lnSpcReduction="20000"/>
          </a:bodyPr>
          <a:lstStyle/>
          <a:p>
            <a:r>
              <a:rPr lang="ru-RU" dirty="0" smtClean="0"/>
              <a:t>Прођоше многе године, кад, дечак се опет појави. "Дечаче, жао ми је", прозбори дрво, "ал немам баш ништа да ти дам... не рађам више јабуке". "Ни моји зуби нису више за јабуке", дечак рече. "Све гране", дрво ће на то, "погубих. Сад немаш више по чему да се вијаш". ‘’Стар сам и престар да бих се по гранама вијао", дечак ће. "Дебло ми паде", рече дрво, "немаш се уз шта пентрати". "Уморан сам", дечак одврати, "да бих се уза стабла пентрао". "Жао ми је", дрво уздахну. "О, да ми је бар нешто да ти понудим... ал' ничег више. Ја сам ти сад пањ остарели. Опрости..." "Мени сад", рече дечак, "богзна шта и не треба, тек миран кутак, скривен, да седнем и да починем. Много сам уморан". "Ако је до тога", рече дрво, напе се, и усправи колико год је могло, "пањ, и кад је стар, може одлично да послужи да кости на њем одмориш. Овамо, Дечаче, седи. Седи, душу одмори". И дечак тако учини. И дрво је било срећно.</a:t>
            </a:r>
          </a:p>
          <a:p>
            <a:r>
              <a:rPr lang="ru-RU" dirty="0" smtClean="0"/>
              <a:t> Шел Силверстејн: Добро дрво, Нолит, Београд, 1990. год. 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Размисли:</a:t>
            </a:r>
            <a:endParaRPr lang="en-US" dirty="0"/>
          </a:p>
        </p:txBody>
      </p:sp>
      <p:sp>
        <p:nvSpPr>
          <p:cNvPr id="3" name="Content Placeholder 2"/>
          <p:cNvSpPr>
            <a:spLocks noGrp="1"/>
          </p:cNvSpPr>
          <p:nvPr>
            <p:ph idx="1"/>
          </p:nvPr>
        </p:nvSpPr>
        <p:spPr/>
        <p:txBody>
          <a:bodyPr/>
          <a:lstStyle/>
          <a:p>
            <a:endParaRPr lang="sr-Cyrl-RS" dirty="0" smtClean="0"/>
          </a:p>
          <a:p>
            <a:r>
              <a:rPr lang="sr-Cyrl-RS" dirty="0" smtClean="0"/>
              <a:t>Да ли је Дечак показао бригу о дрвету?</a:t>
            </a:r>
          </a:p>
          <a:p>
            <a:r>
              <a:rPr lang="sr-Cyrl-RS" dirty="0" smtClean="0"/>
              <a:t>Зашто је важно да бринемо 0 природи?</a:t>
            </a:r>
          </a:p>
          <a:p>
            <a:r>
              <a:rPr lang="sr-Cyrl-RS" dirty="0" smtClean="0"/>
              <a:t>Шта можеш да урадиш за природу?</a:t>
            </a:r>
          </a:p>
          <a:p>
            <a:r>
              <a:rPr lang="sr-Cyrl-RS" dirty="0" smtClean="0"/>
              <a:t>Сети се кад си уживао у природи испод неког дрвета.</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  Задатак:</a:t>
            </a:r>
            <a:endParaRPr lang="en-US" dirty="0"/>
          </a:p>
        </p:txBody>
      </p:sp>
      <p:sp>
        <p:nvSpPr>
          <p:cNvPr id="3" name="Content Placeholder 2"/>
          <p:cNvSpPr>
            <a:spLocks noGrp="1"/>
          </p:cNvSpPr>
          <p:nvPr>
            <p:ph idx="1"/>
          </p:nvPr>
        </p:nvSpPr>
        <p:spPr/>
        <p:txBody>
          <a:bodyPr/>
          <a:lstStyle/>
          <a:p>
            <a:r>
              <a:rPr lang="ru-RU" dirty="0" smtClean="0"/>
              <a:t>Направи захвалницу том представнику биљног света који ти је приредио задовољство. Украси цртежом и бојама и напиши за шта се захваљујеш.</a:t>
            </a:r>
          </a:p>
          <a:p>
            <a:r>
              <a:rPr lang="ru-RU" dirty="0" smtClean="0"/>
              <a:t>Захвалницу сликај и пошаљи учитељици</a:t>
            </a:r>
            <a:r>
              <a:rPr lang="ru-RU" dirty="0" smtClean="0"/>
              <a:t>.</a:t>
            </a:r>
            <a:endParaRPr lang="sr-Latn-RS" dirty="0" smtClean="0"/>
          </a:p>
          <a:p>
            <a:r>
              <a:rPr lang="sr-Cyrl-RS" dirty="0" smtClean="0"/>
              <a:t>Причу можеш погледати на </a:t>
            </a:r>
            <a:r>
              <a:rPr lang="en-US" dirty="0" smtClean="0">
                <a:hlinkClick r:id="rId2"/>
              </a:rPr>
              <a:t>https</a:t>
            </a:r>
            <a:r>
              <a:rPr lang="en-US" dirty="0" smtClean="0">
                <a:hlinkClick r:id="rId2"/>
              </a:rPr>
              <a:t>://www.youtube.com/watch?v=YBiNv4GeSUs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TotalTime>
  <Words>901</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Грађанско васпитање</vt:lpstr>
      <vt:lpstr>                 Добро дрво</vt:lpstr>
      <vt:lpstr>      Прича ,,Добро дрво’’</vt:lpstr>
      <vt:lpstr>                            2.</vt:lpstr>
      <vt:lpstr>                           3.</vt:lpstr>
      <vt:lpstr>                           4.</vt:lpstr>
      <vt:lpstr>                          5.</vt:lpstr>
      <vt:lpstr>  Размисли:</vt:lpstr>
      <vt:lpstr>  Задатак: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Грађанско васпитање</dc:title>
  <dc:creator>Korisnik</dc:creator>
  <cp:lastModifiedBy>Korisnik</cp:lastModifiedBy>
  <cp:revision>2</cp:revision>
  <dcterms:created xsi:type="dcterms:W3CDTF">2020-05-01T17:36:26Z</dcterms:created>
  <dcterms:modified xsi:type="dcterms:W3CDTF">2020-05-01T18:08:23Z</dcterms:modified>
</cp:coreProperties>
</file>